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4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77" r:id="rId21"/>
    <p:sldId id="311" r:id="rId22"/>
    <p:sldId id="281" r:id="rId23"/>
  </p:sldIdLst>
  <p:sldSz cx="9144000" cy="5143500" type="screen16x9"/>
  <p:notesSz cx="6858000" cy="9144000"/>
  <p:embeddedFontLst>
    <p:embeddedFont>
      <p:font typeface="Catamaran" panose="020B0604020202020204" charset="0"/>
      <p:regular r:id="rId25"/>
      <p:bold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Sora" panose="020B0604020202020204" charset="0"/>
      <p:regular r:id="rId34"/>
      <p:bold r:id="rId35"/>
    </p:embeddedFont>
    <p:embeddedFont>
      <p:font typeface="Sora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1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95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Analyse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AF673C41-51EE-BBC4-9FE6-6B68B7D6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68" y="1381511"/>
            <a:ext cx="7882286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DE" sz="1500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</a:t>
            </a:r>
            <a:r>
              <a:rPr kumimoji="0" lang="en-US" altLang="en-DE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xploration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Plattformverteilung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Beitragshäufigkeit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Prozentanteile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je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Engagement-Analyse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Kennzahlen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(Ø, Median, Std, Min, Max) pro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Zeitliche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Muste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r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Beiträge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Stunden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Monaten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gruppiert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Sentimentverteilun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Ø-Stimmung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insgesamt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Einordnung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in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Kategorien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negativ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neutral,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positiv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Häufigste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Top-N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lemmatized_text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Korrelationen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Zusammenhang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zwischen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Engagement, Sentiment &amp;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Zeitmerkmalen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Ergebnisexport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Ergebnisse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JSON-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speicherbar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(data/processed/)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14">
            <a:extLst>
              <a:ext uri="{FF2B5EF4-FFF2-40B4-BE49-F238E27FC236}">
                <a16:creationId xmlns:a16="http://schemas.microsoft.com/office/drawing/2014/main" id="{10E3F1D2-7820-862C-FDE5-C364EDB1FAF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8034" y="1016452"/>
            <a:ext cx="8448057" cy="3267933"/>
          </a:xfrm>
        </p:spPr>
        <p:txBody>
          <a:bodyPr/>
          <a:lstStyle/>
          <a:p>
            <a:pPr marL="152400" indent="0"/>
            <a:r>
              <a:rPr lang="en-US" sz="1500" b="1" dirty="0">
                <a:latin typeface="Sora" panose="020B0604020202020204" charset="0"/>
                <a:cs typeface="Sora" panose="020B0604020202020204" charset="0"/>
              </a:rPr>
              <a:t>predictions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Feature-Engineering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TF-IDF-</a:t>
            </a:r>
            <a:r>
              <a:rPr lang="en-US" dirty="0" err="1"/>
              <a:t>Vektorisierung</a:t>
            </a:r>
            <a:r>
              <a:rPr lang="en-US" dirty="0"/>
              <a:t> + </a:t>
            </a:r>
            <a:r>
              <a:rPr lang="en-US" dirty="0" err="1"/>
              <a:t>numerische</a:t>
            </a:r>
            <a:r>
              <a:rPr lang="en-US" dirty="0"/>
              <a:t> Features (Zeit, Sentiment)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Modelltraining</a:t>
            </a:r>
            <a:r>
              <a:rPr lang="en-US" b="1" dirty="0"/>
              <a:t> 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Random Forest Regressor + Test/Train-Split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Metriken</a:t>
            </a:r>
            <a:r>
              <a:rPr lang="en-US" dirty="0"/>
              <a:t>: MSE, RMSE, MAE, R², </a:t>
            </a:r>
            <a:r>
              <a:rPr lang="en-US" dirty="0" err="1"/>
              <a:t>Varianz</a:t>
            </a:r>
            <a:r>
              <a:rPr lang="en-US" dirty="0"/>
              <a:t>, Median-Fehler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K-Fold-Cross-Validation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Stabilitätsprüfung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Importance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der </a:t>
            </a:r>
            <a:r>
              <a:rPr lang="en-US" dirty="0" err="1"/>
              <a:t>wichtigsten</a:t>
            </a:r>
            <a:r>
              <a:rPr lang="en-US" dirty="0"/>
              <a:t> Text- &amp; </a:t>
            </a:r>
            <a:r>
              <a:rPr lang="en-US" dirty="0" err="1"/>
              <a:t>numerischen</a:t>
            </a:r>
            <a:r>
              <a:rPr lang="en-US" dirty="0"/>
              <a:t> </a:t>
            </a:r>
            <a:r>
              <a:rPr lang="en-US" dirty="0" err="1"/>
              <a:t>Einflussgrößen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Vorhersage</a:t>
            </a:r>
            <a:r>
              <a:rPr lang="en-US" b="1" dirty="0"/>
              <a:t> &amp; </a:t>
            </a:r>
            <a:r>
              <a:rPr lang="en-US" b="1" dirty="0" err="1"/>
              <a:t>Analyse</a:t>
            </a:r>
            <a:endParaRPr lang="en-US" b="1" dirty="0"/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Engagement-</a:t>
            </a:r>
            <a:r>
              <a:rPr lang="en-US" dirty="0" err="1"/>
              <a:t>Werte</a:t>
            </a:r>
            <a:r>
              <a:rPr lang="en-US" dirty="0"/>
              <a:t> für </a:t>
            </a:r>
            <a:r>
              <a:rPr lang="en-US" dirty="0" err="1"/>
              <a:t>neue</a:t>
            </a:r>
            <a:r>
              <a:rPr lang="en-US" dirty="0"/>
              <a:t> Daten </a:t>
            </a:r>
            <a:r>
              <a:rPr lang="en-US" dirty="0" err="1"/>
              <a:t>prognostiziert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496" y="2540813"/>
            <a:ext cx="413307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655872" y="227468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04418" y="249012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1944721" y="329110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602151" y="248826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89218" flipV="1">
            <a:off x="3235533" y="298360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1119073" y="290077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2339486" y="176685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03864" flipV="1">
            <a:off x="6843609" y="2632212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136" flipV="1">
            <a:off x="6971749" y="2037146"/>
            <a:ext cx="505166" cy="615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8B5D8A-85DE-B35A-7D29-D1BD32263254}"/>
              </a:ext>
            </a:extLst>
          </p:cNvPr>
          <p:cNvSpPr txBox="1"/>
          <p:nvPr/>
        </p:nvSpPr>
        <p:spPr>
          <a:xfrm>
            <a:off x="4855925" y="2272822"/>
            <a:ext cx="1199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Was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ist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ML OPS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überhaupt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0774FD-DADE-B284-68B9-AB77787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23794" flipV="1">
            <a:off x="4924889" y="3549839"/>
            <a:ext cx="887113" cy="10799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208585-7DEE-B175-35F1-4D4959D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4930272" y="993722"/>
            <a:ext cx="887113" cy="1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Gelerntes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Orchestrierungstechniken</a:t>
            </a:r>
            <a:r>
              <a:rPr lang="en-US" dirty="0"/>
              <a:t> für das Data Scraping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Viele </a:t>
            </a:r>
            <a:r>
              <a:rPr lang="en-US" dirty="0" err="1">
                <a:sym typeface="Wingdings" panose="05000000000000000000" pitchFamily="2" charset="2"/>
              </a:rPr>
              <a:t>Herausforderungen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beim</a:t>
            </a:r>
            <a:r>
              <a:rPr lang="en-US" dirty="0">
                <a:sym typeface="Wingdings" panose="05000000000000000000" pitchFamily="2" charset="2"/>
              </a:rPr>
              <a:t> Deployment </a:t>
            </a:r>
            <a:r>
              <a:rPr lang="en-US" dirty="0" err="1">
                <a:sym typeface="Wingdings" panose="05000000000000000000" pitchFamily="2" charset="2"/>
              </a:rPr>
              <a:t>kennen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gelernt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Herausforderung</a:t>
            </a:r>
            <a:r>
              <a:rPr lang="en-US" dirty="0">
                <a:sym typeface="Wingdings" panose="05000000000000000000" pitchFamily="2" charset="2"/>
              </a:rPr>
              <a:t> von ML OPS </a:t>
            </a:r>
            <a:r>
              <a:rPr lang="en-US" dirty="0" err="1">
                <a:sym typeface="Wingdings" panose="05000000000000000000" pitchFamily="2" charset="2"/>
              </a:rPr>
              <a:t>verstanden</a:t>
            </a:r>
            <a:r>
              <a:rPr lang="en-US" dirty="0">
                <a:sym typeface="Wingdings" panose="05000000000000000000" pitchFamily="2" charset="2"/>
              </a:rPr>
              <a:t> 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Anewndung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erstellen</a:t>
            </a:r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2795002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2045602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5445788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4696388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>
            <a:extLst>
              <a:ext uri="{FF2B5EF4-FFF2-40B4-BE49-F238E27FC236}">
                <a16:creationId xmlns:a16="http://schemas.microsoft.com/office/drawing/2014/main" id="{592798B8-3138-853D-615F-91B71603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1786384"/>
            <a:ext cx="6535764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Textbereinigung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cleaned_text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Kleinbuchstaben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URLs, HTML,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Sonderzeichen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Zahlen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entfernen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Textlänge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Wortanzahl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URL-, Mention- und Hashtag-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Erkennung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Hashtags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extrahieren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Spalte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One-Hot-Encoding (platform_*)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Fehlende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Strings → leer, Zahlen → 0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timestamp):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Uhrzeit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Wochenende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normalisieren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globalbasierte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Z-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Skalierung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494</Words>
  <Application>Microsoft Office PowerPoint</Application>
  <PresentationFormat>On-screen Show (16:9)</PresentationFormat>
  <Paragraphs>126</Paragraphs>
  <Slides>21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Sora</vt:lpstr>
      <vt:lpstr>Proxima Nova Semibold</vt:lpstr>
      <vt:lpstr>Sora Light</vt:lpstr>
      <vt:lpstr>Catamaran</vt:lpstr>
      <vt:lpstr>Wingdings</vt:lpstr>
      <vt:lpstr>Proxima Nova</vt:lpstr>
      <vt:lpstr>Arial</vt:lpstr>
      <vt:lpstr>Social Media Collaboration by Slidesgo</vt:lpstr>
      <vt:lpstr>Slidesgo Final Pages</vt:lpstr>
      <vt:lpstr>SOCIAL MEDIA Trend Analyse</vt:lpstr>
      <vt:lpstr>Inhaltsverzeichnis</vt:lpstr>
      <vt:lpstr>Die Vision</vt:lpstr>
      <vt:lpstr>Die Vision</vt:lpstr>
      <vt:lpstr>Die Daten</vt:lpstr>
      <vt:lpstr>Die Daten</vt:lpstr>
      <vt:lpstr>Die Architektur</vt:lpstr>
      <vt:lpstr>Die Architektur</vt:lpstr>
      <vt:lpstr>PowerPoint Presentation</vt:lpstr>
      <vt:lpstr>PowerPoint Presentation</vt:lpstr>
      <vt:lpstr>PowerPoint Presentation</vt:lpstr>
      <vt:lpstr>Das Ergebnis</vt:lpstr>
      <vt:lpstr>PowerPoint Presentation</vt:lpstr>
      <vt:lpstr>Rückblick</vt:lpstr>
      <vt:lpstr>Meine Erfahrung</vt:lpstr>
      <vt:lpstr>Gelerntes</vt:lpstr>
      <vt:lpstr>Optimierungspotenziale </vt:lpstr>
      <vt:lpstr>THANKS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9</cp:revision>
  <dcterms:modified xsi:type="dcterms:W3CDTF">2025-05-16T21:39:11Z</dcterms:modified>
</cp:coreProperties>
</file>